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6A56-3E2C-4420-A163-21169099B303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3700-FCEC-4EC7-A136-EC83B10D6E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6A56-3E2C-4420-A163-21169099B303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3700-FCEC-4EC7-A136-EC83B10D6E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6A56-3E2C-4420-A163-21169099B303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3700-FCEC-4EC7-A136-EC83B10D6E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6A56-3E2C-4420-A163-21169099B303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3700-FCEC-4EC7-A136-EC83B10D6E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6A56-3E2C-4420-A163-21169099B303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3700-FCEC-4EC7-A136-EC83B10D6E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6A56-3E2C-4420-A163-21169099B303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3700-FCEC-4EC7-A136-EC83B10D6E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6A56-3E2C-4420-A163-21169099B303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3700-FCEC-4EC7-A136-EC83B10D6E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6A56-3E2C-4420-A163-21169099B303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3700-FCEC-4EC7-A136-EC83B10D6E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6A56-3E2C-4420-A163-21169099B303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3700-FCEC-4EC7-A136-EC83B10D6E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6A56-3E2C-4420-A163-21169099B303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3700-FCEC-4EC7-A136-EC83B10D6E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6A56-3E2C-4420-A163-21169099B303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3700-FCEC-4EC7-A136-EC83B10D6E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E6A56-3E2C-4420-A163-21169099B303}" type="datetimeFigureOut">
              <a:rPr lang="ru-RU" smtClean="0"/>
              <a:t>17.01.2013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33700-FCEC-4EC7-A136-EC83B10D6EA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Мои документы\Downloads\1_zastavka_0.jpg"/>
          <p:cNvPicPr>
            <a:picLocks noChangeAspect="1" noChangeArrowheads="1"/>
          </p:cNvPicPr>
          <p:nvPr/>
        </p:nvPicPr>
        <p:blipFill>
          <a:blip r:embed="rId2" cstate="print"/>
          <a:srcRect r="6385" b="6575"/>
          <a:stretch>
            <a:fillRect/>
          </a:stretch>
        </p:blipFill>
        <p:spPr bwMode="auto">
          <a:xfrm>
            <a:off x="0" y="-23256"/>
            <a:ext cx="9144000" cy="6881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Мои документы\Downloads\2_bereza_0.jpg"/>
          <p:cNvPicPr>
            <a:picLocks noChangeAspect="1" noChangeArrowheads="1"/>
          </p:cNvPicPr>
          <p:nvPr/>
        </p:nvPicPr>
        <p:blipFill>
          <a:blip r:embed="rId2" cstate="print"/>
          <a:srcRect r="9652" b="5901"/>
          <a:stretch>
            <a:fillRect/>
          </a:stretch>
        </p:blipFill>
        <p:spPr bwMode="auto">
          <a:xfrm>
            <a:off x="539552" y="404664"/>
            <a:ext cx="3063602" cy="4302224"/>
          </a:xfrm>
          <a:prstGeom prst="rect">
            <a:avLst/>
          </a:prstGeom>
          <a:noFill/>
        </p:spPr>
      </p:pic>
      <p:pic>
        <p:nvPicPr>
          <p:cNvPr id="3" name="Picture 2" descr="C:\Documents and Settings\User\Мои документы\Downloads\3_yablnya_1_0.jpg"/>
          <p:cNvPicPr>
            <a:picLocks noChangeAspect="1" noChangeArrowheads="1"/>
          </p:cNvPicPr>
          <p:nvPr/>
        </p:nvPicPr>
        <p:blipFill>
          <a:blip r:embed="rId3" cstate="print"/>
          <a:srcRect r="8486" b="5901"/>
          <a:stretch>
            <a:fillRect/>
          </a:stretch>
        </p:blipFill>
        <p:spPr bwMode="auto">
          <a:xfrm>
            <a:off x="5076056" y="404664"/>
            <a:ext cx="3015977" cy="43022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User\Мои документы\Downloads\5_derevya_0.jpg"/>
          <p:cNvPicPr>
            <a:picLocks noChangeAspect="1" noChangeArrowheads="1"/>
          </p:cNvPicPr>
          <p:nvPr/>
        </p:nvPicPr>
        <p:blipFill>
          <a:blip r:embed="rId2" cstate="print"/>
          <a:srcRect r="4931" b="929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ser\Мои документы\Downloads\7_zapchasti_0.jpg"/>
          <p:cNvPicPr>
            <a:picLocks noChangeAspect="1" noChangeArrowheads="1"/>
          </p:cNvPicPr>
          <p:nvPr/>
        </p:nvPicPr>
        <p:blipFill>
          <a:blip r:embed="rId2" cstate="print"/>
          <a:srcRect r="4931"/>
          <a:stretch>
            <a:fillRect/>
          </a:stretch>
        </p:blipFill>
        <p:spPr bwMode="auto">
          <a:xfrm>
            <a:off x="4139952" y="332656"/>
            <a:ext cx="4708748" cy="3714750"/>
          </a:xfrm>
          <a:prstGeom prst="rect">
            <a:avLst/>
          </a:prstGeom>
          <a:noFill/>
        </p:spPr>
      </p:pic>
      <p:pic>
        <p:nvPicPr>
          <p:cNvPr id="5122" name="Picture 2" descr="C:\Documents and Settings\User\Мои документы\Downloads\6_derevo_i_stvol_0.jpg"/>
          <p:cNvPicPr>
            <a:picLocks noChangeAspect="1" noChangeArrowheads="1"/>
          </p:cNvPicPr>
          <p:nvPr/>
        </p:nvPicPr>
        <p:blipFill>
          <a:blip r:embed="rId3" cstate="print"/>
          <a:srcRect r="8001" b="5901"/>
          <a:stretch>
            <a:fillRect/>
          </a:stretch>
        </p:blipFill>
        <p:spPr bwMode="auto">
          <a:xfrm>
            <a:off x="251520" y="332656"/>
            <a:ext cx="3960440" cy="54011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User\Мои документы\Downloads\8_garmoshki_0.jpg"/>
          <p:cNvPicPr>
            <a:picLocks noChangeAspect="1" noChangeArrowheads="1"/>
          </p:cNvPicPr>
          <p:nvPr/>
        </p:nvPicPr>
        <p:blipFill>
          <a:blip r:embed="rId2" cstate="print"/>
          <a:srcRect r="8001" b="15350"/>
          <a:stretch>
            <a:fillRect/>
          </a:stretch>
        </p:blipFill>
        <p:spPr bwMode="auto">
          <a:xfrm>
            <a:off x="683568" y="260648"/>
            <a:ext cx="4752528" cy="58304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User\Мои документы\Downloads\10_stvol_0.jpg"/>
          <p:cNvPicPr>
            <a:picLocks noChangeAspect="1" noChangeArrowheads="1"/>
          </p:cNvPicPr>
          <p:nvPr/>
        </p:nvPicPr>
        <p:blipFill>
          <a:blip r:embed="rId2" cstate="print"/>
          <a:srcRect r="7601" b="5501"/>
          <a:stretch>
            <a:fillRect/>
          </a:stretch>
        </p:blipFill>
        <p:spPr bwMode="auto">
          <a:xfrm>
            <a:off x="4716016" y="692695"/>
            <a:ext cx="4104456" cy="5596985"/>
          </a:xfrm>
          <a:prstGeom prst="rect">
            <a:avLst/>
          </a:prstGeom>
          <a:noFill/>
        </p:spPr>
      </p:pic>
      <p:pic>
        <p:nvPicPr>
          <p:cNvPr id="8195" name="Picture 3" descr="C:\Documents and Settings\User\Мои документы\Downloads\9_niz_0.jpg"/>
          <p:cNvPicPr>
            <a:picLocks noChangeAspect="1" noChangeArrowheads="1"/>
          </p:cNvPicPr>
          <p:nvPr/>
        </p:nvPicPr>
        <p:blipFill>
          <a:blip r:embed="rId3" cstate="print"/>
          <a:srcRect r="7601" b="5501"/>
          <a:stretch>
            <a:fillRect/>
          </a:stretch>
        </p:blipFill>
        <p:spPr bwMode="auto">
          <a:xfrm>
            <a:off x="251520" y="548680"/>
            <a:ext cx="4176464" cy="56951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User\Мои документы\Downloads\11_derevo_0.jpg"/>
          <p:cNvPicPr>
            <a:picLocks noChangeAspect="1" noChangeArrowheads="1"/>
          </p:cNvPicPr>
          <p:nvPr/>
        </p:nvPicPr>
        <p:blipFill>
          <a:blip r:embed="rId2" cstate="print"/>
          <a:srcRect r="6023" b="5901"/>
          <a:stretch>
            <a:fillRect/>
          </a:stretch>
        </p:blipFill>
        <p:spPr bwMode="auto">
          <a:xfrm>
            <a:off x="179512" y="332656"/>
            <a:ext cx="4326856" cy="5760640"/>
          </a:xfrm>
          <a:prstGeom prst="rect">
            <a:avLst/>
          </a:prstGeom>
          <a:noFill/>
        </p:spPr>
      </p:pic>
      <p:pic>
        <p:nvPicPr>
          <p:cNvPr id="3" name="Picture 2" descr="C:\Documents and Settings\User\Мои документы\Downloads\14_v_yablonyu_0.jpg"/>
          <p:cNvPicPr>
            <a:picLocks noChangeAspect="1" noChangeArrowheads="1"/>
          </p:cNvPicPr>
          <p:nvPr/>
        </p:nvPicPr>
        <p:blipFill>
          <a:blip r:embed="rId3" cstate="print"/>
          <a:srcRect r="4985" b="776"/>
          <a:stretch>
            <a:fillRect/>
          </a:stretch>
        </p:blipFill>
        <p:spPr bwMode="auto">
          <a:xfrm>
            <a:off x="4788024" y="327959"/>
            <a:ext cx="4176464" cy="57199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2013-01-17T16:30:26Z</dcterms:created>
  <dcterms:modified xsi:type="dcterms:W3CDTF">2013-01-17T16:39:05Z</dcterms:modified>
</cp:coreProperties>
</file>